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0" r:id="rId6"/>
    <p:sldId id="261" r:id="rId7"/>
    <p:sldId id="272" r:id="rId8"/>
    <p:sldId id="262" r:id="rId9"/>
    <p:sldId id="271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A2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BAEDB-592D-4318-8531-83C8C28B3679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102-1F54-412F-BB38-CBE2E71BE0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3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3C102-1F54-412F-BB38-CBE2E71BE07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7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5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57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4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51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3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47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90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21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0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9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7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1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9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7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3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4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5CEB-22EB-4694-A96F-EBF69AFBF456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5EB50-DE8F-4E7D-AAE2-4D13142A7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553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-3011"/>
            <a:ext cx="9186773" cy="68384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36476" y="293153"/>
            <a:ext cx="6227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28361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5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392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742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75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34942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7170" name="Picture 2" descr="http://jfreesoft.com/JMerise/images/JMeriseLogoPet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6" y="3242309"/>
            <a:ext cx="1937173" cy="3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32960" y="1656080"/>
            <a:ext cx="3921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Méthode Merise</a:t>
            </a:r>
          </a:p>
        </p:txBody>
      </p:sp>
    </p:spTree>
    <p:extLst>
      <p:ext uri="{BB962C8B-B14F-4D97-AF65-F5344CB8AC3E}">
        <p14:creationId xmlns:p14="http://schemas.microsoft.com/office/powerpoint/2010/main" val="64268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1698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AlexandreLec/GiselleMagicArts/master/modelisation/MC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6472" r="7499" b="7581"/>
          <a:stretch/>
        </p:blipFill>
        <p:spPr bwMode="auto">
          <a:xfrm>
            <a:off x="1321925" y="172720"/>
            <a:ext cx="10870075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251855" y="172720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7195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78361"/>
              </p:ext>
            </p:extLst>
          </p:nvPr>
        </p:nvGraphicFramePr>
        <p:xfrm>
          <a:off x="0" y="-1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050" name="Picture 2" descr="https://raw.githubusercontent.com/AlexandreLec/GiselleMagicArts/master/modelisation/M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6472" r="7667" b="6313"/>
          <a:stretch/>
        </p:blipFill>
        <p:spPr bwMode="auto">
          <a:xfrm>
            <a:off x="1322362" y="111759"/>
            <a:ext cx="10871200" cy="55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855" y="17272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12632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97877"/>
              </p:ext>
            </p:extLst>
          </p:nvPr>
        </p:nvGraphicFramePr>
        <p:xfrm>
          <a:off x="0" y="-2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MCD / MLD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687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SGBDR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92827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9" name="Image 8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8105139" y="750997"/>
            <a:ext cx="1651000" cy="1691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ZoneTexte 1"/>
          <p:cNvSpPr txBox="1"/>
          <p:nvPr/>
        </p:nvSpPr>
        <p:spPr>
          <a:xfrm>
            <a:off x="3820575" y="811987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rgbClr val="0055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fr-FR" sz="9600" b="1" dirty="0">
                <a:ln w="19050">
                  <a:solidFill>
                    <a:schemeClr val="tx1"/>
                  </a:solidFill>
                </a:ln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fr-FR" sz="8000" b="1" dirty="0">
              <a:ln w="19050">
                <a:solidFill>
                  <a:schemeClr val="tx1"/>
                </a:solidFill>
              </a:ln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HP HDD Icon | Hydropro Iconset | Media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71" y="3170103"/>
            <a:ext cx="1590441" cy="159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es Cadenas, images Cadenas png et 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757" y="3263781"/>
            <a:ext cx="1496763" cy="14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ndows 10 Logo Png Windows Logo 10 Miche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349" y="4876088"/>
            <a:ext cx="1960844" cy="17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64" y="5182717"/>
            <a:ext cx="1103575" cy="11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ad Vectors, Photos and PSD files | Free Downloa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" b="16119"/>
          <a:stretch/>
        </p:blipFill>
        <p:spPr bwMode="auto">
          <a:xfrm>
            <a:off x="5593193" y="3226507"/>
            <a:ext cx="1840082" cy="1477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4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27397"/>
              </p:ext>
            </p:extLst>
          </p:nvPr>
        </p:nvGraphicFramePr>
        <p:xfrm>
          <a:off x="0" y="0"/>
          <a:ext cx="1322362" cy="686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1914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85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Procédure stockée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– Envoi commande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424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nvoi_command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6" b="32865"/>
          <a:stretch/>
        </p:blipFill>
        <p:spPr bwMode="auto">
          <a:xfrm>
            <a:off x="2814320" y="1719580"/>
            <a:ext cx="7102793" cy="358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2321" y="785614"/>
            <a:ext cx="50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Mise à jour du stock après envoie d’une commande</a:t>
            </a:r>
            <a:endParaRPr lang="fr-FR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2520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82250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6126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Suppression ingrédient périmé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4355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expir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2521267"/>
            <a:ext cx="4653280" cy="217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33029" y="1303774"/>
            <a:ext cx="465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Suppression d’un ingrédient arrivé à expiration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6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0146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Couple potion / onguent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apture d’écran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308860"/>
            <a:ext cx="5487670" cy="17551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40075" y="1398955"/>
            <a:ext cx="6522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Les couples potions/onguents utilisant la même liste d’ingrédients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64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8737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906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046478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Vue 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Proposition/</a:t>
                      </a:r>
                    </a:p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11134"/>
                  </a:ext>
                </a:extLst>
              </a:tr>
              <a:tr h="12262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80" y="2794053"/>
            <a:ext cx="4551828" cy="2093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12815" y="1573970"/>
            <a:ext cx="458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Afficher la liste des propositions par personne</a:t>
            </a:r>
          </a:p>
        </p:txBody>
      </p:sp>
    </p:spTree>
    <p:extLst>
      <p:ext uri="{BB962C8B-B14F-4D97-AF65-F5344CB8AC3E}">
        <p14:creationId xmlns:p14="http://schemas.microsoft.com/office/powerpoint/2010/main" val="204280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08768"/>
              </p:ext>
            </p:extLst>
          </p:nvPr>
        </p:nvGraphicFramePr>
        <p:xfrm>
          <a:off x="0" y="0"/>
          <a:ext cx="132236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112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929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03845" y="2536581"/>
            <a:ext cx="2457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latin typeface="Arial Rounded MT Bold" panose="020F0704030504030204" pitchFamily="34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5993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35870"/>
              </p:ext>
            </p:extLst>
          </p:nvPr>
        </p:nvGraphicFramePr>
        <p:xfrm>
          <a:off x="0" y="4595"/>
          <a:ext cx="1322362" cy="685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4022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82237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  <a:tr h="6701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Perspective d’amélioration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545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320074" y="3169687"/>
            <a:ext cx="47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Les perspectives d’améliorations</a:t>
            </a:r>
          </a:p>
        </p:txBody>
      </p:sp>
    </p:spTree>
    <p:extLst>
      <p:ext uri="{BB962C8B-B14F-4D97-AF65-F5344CB8AC3E}">
        <p14:creationId xmlns:p14="http://schemas.microsoft.com/office/powerpoint/2010/main" val="45890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71952"/>
              </p:ext>
            </p:extLst>
          </p:nvPr>
        </p:nvGraphicFramePr>
        <p:xfrm>
          <a:off x="0" y="0"/>
          <a:ext cx="132236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469" y="3427334"/>
            <a:ext cx="2080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Alexandre LECOMTE</a:t>
            </a:r>
          </a:p>
          <a:p>
            <a:pPr lvl="0" algn="ctr">
              <a:spcAft>
                <a:spcPts val="0"/>
              </a:spcAft>
              <a:buClr>
                <a:srgbClr val="365F91"/>
              </a:buClr>
            </a:pPr>
            <a:r>
              <a:rPr lang="fr-FR" sz="1400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(chef de projet)</a:t>
            </a:r>
          </a:p>
        </p:txBody>
      </p:sp>
      <p:sp>
        <p:nvSpPr>
          <p:cNvPr id="3" name="Rectangle 2"/>
          <p:cNvSpPr/>
          <p:nvPr/>
        </p:nvSpPr>
        <p:spPr>
          <a:xfrm>
            <a:off x="4798983" y="3427334"/>
            <a:ext cx="1772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Pierre GEERAERT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8434" y="3430891"/>
            <a:ext cx="156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Aurélien KLEIN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0136" y="3427334"/>
            <a:ext cx="165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1200"/>
              </a:spcBef>
              <a:spcAft>
                <a:spcPts val="0"/>
              </a:spcAft>
              <a:buClr>
                <a:srgbClr val="365F91"/>
              </a:buClr>
            </a:pPr>
            <a:r>
              <a:rPr lang="fr-FR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Florian FRITSCH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6" r="57279" b="19644"/>
          <a:stretch/>
        </p:blipFill>
        <p:spPr>
          <a:xfrm rot="5400000">
            <a:off x="6798797" y="1462083"/>
            <a:ext cx="1864317" cy="20661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97" y="1563017"/>
            <a:ext cx="1913594" cy="18643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85" y="1562193"/>
            <a:ext cx="1865141" cy="186514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20" y="1562193"/>
            <a:ext cx="1865141" cy="18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50529"/>
              </p:ext>
            </p:extLst>
          </p:nvPr>
        </p:nvGraphicFramePr>
        <p:xfrm>
          <a:off x="0" y="4595"/>
          <a:ext cx="1322362" cy="6853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20993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136596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410938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413976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4153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786605" y="2908077"/>
            <a:ext cx="371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8689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9213"/>
              </p:ext>
            </p:extLst>
          </p:nvPr>
        </p:nvGraphicFramePr>
        <p:xfrm>
          <a:off x="0" y="0"/>
          <a:ext cx="1322362" cy="686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8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84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6" name="Image 5" descr="C:\Users\lecom\AppData\Local\Microsoft\Windows\INetCache\Content.Word\Projet_BD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15629" b="45318"/>
          <a:stretch/>
        </p:blipFill>
        <p:spPr bwMode="auto">
          <a:xfrm>
            <a:off x="2255520" y="1334436"/>
            <a:ext cx="8777287" cy="4174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179726" y="672766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Diagramme de flux</a:t>
            </a:r>
          </a:p>
        </p:txBody>
      </p:sp>
    </p:spTree>
    <p:extLst>
      <p:ext uri="{BB962C8B-B14F-4D97-AF65-F5344CB8AC3E}">
        <p14:creationId xmlns:p14="http://schemas.microsoft.com/office/powerpoint/2010/main" val="389385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21370"/>
              </p:ext>
            </p:extLst>
          </p:nvPr>
        </p:nvGraphicFramePr>
        <p:xfrm>
          <a:off x="0" y="1"/>
          <a:ext cx="1322362" cy="6858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6734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Contexte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27169"/>
                  </a:ext>
                </a:extLst>
              </a:tr>
              <a:tr h="456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Besoin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75088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1767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042667" y="2444620"/>
            <a:ext cx="261321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d’une bdd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Création des requêtes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Suppression automatisé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Sauvegardes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081935" y="2444620"/>
            <a:ext cx="35083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de la fraîcheur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Choix du récipient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Proposer de nouvelles recettes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739899" y="1791478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Giselle								Clients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625832" y="104600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Besoins</a:t>
            </a:r>
          </a:p>
        </p:txBody>
      </p:sp>
    </p:spTree>
    <p:extLst>
      <p:ext uri="{BB962C8B-B14F-4D97-AF65-F5344CB8AC3E}">
        <p14:creationId xmlns:p14="http://schemas.microsoft.com/office/powerpoint/2010/main" val="174193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62829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57342" y="2684496"/>
            <a:ext cx="3134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Work Breakdown Structure </a:t>
            </a:r>
            <a:endParaRPr lang="fr-FR" sz="2000" b="1" dirty="0"/>
          </a:p>
        </p:txBody>
      </p:sp>
      <p:pic>
        <p:nvPicPr>
          <p:cNvPr id="5" name="Image 4" descr="C:\Users\lecom\AppData\Local\Microsoft\Windows\INetCache\Content.Word\WBS_proje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54" y="-1"/>
            <a:ext cx="4090203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00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6519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190473" y="81280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prévisionnel</a:t>
            </a:r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l="35234"/>
          <a:stretch/>
        </p:blipFill>
        <p:spPr bwMode="auto">
          <a:xfrm>
            <a:off x="2519266" y="542944"/>
            <a:ext cx="8117632" cy="57645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11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27175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276665" y="81280"/>
            <a:ext cx="228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Planning effectif</a:t>
            </a:r>
          </a:p>
        </p:txBody>
      </p:sp>
      <p:pic>
        <p:nvPicPr>
          <p:cNvPr id="9" name="Image 8" descr="C:\Users\lecom\AppData\Local\Microsoft\Windows\INetCache\Content.Word\PlanningEffectif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3" t="548" b="-2"/>
          <a:stretch/>
        </p:blipFill>
        <p:spPr bwMode="auto">
          <a:xfrm>
            <a:off x="2435290" y="542945"/>
            <a:ext cx="8173615" cy="5783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921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05838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4" name="Picture 2" descr="Make a Raspberry Pi Baby Monitor | Alex Wilde&amp;#39;s Tech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1" y="246046"/>
            <a:ext cx="3562350" cy="36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iginal file ‎ (SVG file, nominally 489 × 253 pixels, file siz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7" y="4251719"/>
            <a:ext cx="4277360" cy="2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pMyAd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2" y="865784"/>
            <a:ext cx="4347596" cy="30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68102" y="142240"/>
            <a:ext cx="190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Technique</a:t>
            </a:r>
            <a:endParaRPr lang="fr-FR" b="1" dirty="0"/>
          </a:p>
        </p:txBody>
      </p:sp>
      <p:pic>
        <p:nvPicPr>
          <p:cNvPr id="3082" name="Picture 10" descr="http://jfreesoft.com/JMerise/images/JMeriseLogoPet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1" y="1039539"/>
            <a:ext cx="3004186" cy="5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1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 rot="20024773">
            <a:off x="9981526" y="6011957"/>
            <a:ext cx="239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R CARTER" panose="02000000000000000000" pitchFamily="2" charset="0"/>
              </a:rPr>
              <a:t>GiselleMagicArt.com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58450"/>
              </p:ext>
            </p:extLst>
          </p:nvPr>
        </p:nvGraphicFramePr>
        <p:xfrm>
          <a:off x="0" y="0"/>
          <a:ext cx="1322362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62">
                  <a:extLst>
                    <a:ext uri="{9D8B030D-6E8A-4147-A177-3AD203B41FA5}">
                      <a16:colId xmlns:a16="http://schemas.microsoft.com/office/drawing/2014/main" val="225389725"/>
                    </a:ext>
                  </a:extLst>
                </a:gridCol>
              </a:tblGrid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Présentation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21899"/>
                  </a:ext>
                </a:extLst>
              </a:tr>
              <a:tr h="78129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Planification du projet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54812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Gant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27476"/>
                  </a:ext>
                </a:extLst>
              </a:tr>
              <a:tr h="434051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Outils utilisés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35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1506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Requêtes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05183"/>
                  </a:ext>
                </a:extLst>
              </a:tr>
              <a:tr h="1302152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Bilan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36451"/>
                  </a:ext>
                </a:extLst>
              </a:tr>
            </a:tbl>
          </a:graphicData>
        </a:graphic>
      </p:graphicFrame>
      <p:pic>
        <p:nvPicPr>
          <p:cNvPr id="3078" name="Picture 6" descr="GitHub - Envato Tuts+ Code Tutorials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40" y="1637895"/>
            <a:ext cx="2432857" cy="2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38800" y="21336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Productivité</a:t>
            </a:r>
          </a:p>
        </p:txBody>
      </p:sp>
      <p:pic>
        <p:nvPicPr>
          <p:cNvPr id="4098" name="Picture 2" descr="http://ecgroup-intl.com/wp-content/uploads/trello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76" y="1525044"/>
            <a:ext cx="4325793" cy="13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ww edwardsd co uk microsoft office 2013 logo 1512 x 512 png 58k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74" y="3706844"/>
            <a:ext cx="4198746" cy="14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. SharePoint 2013 logo | PDF Share Forms - PDF forms for Share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42" y="4923273"/>
            <a:ext cx="5429490" cy="17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66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655</TotalTime>
  <Words>357</Words>
  <Application>Microsoft Office PowerPoint</Application>
  <PresentationFormat>Grand écran</PresentationFormat>
  <Paragraphs>326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AR CARTER</vt:lpstr>
      <vt:lpstr>Arial</vt:lpstr>
      <vt:lpstr>Arial Rounded MT Bold</vt:lpstr>
      <vt:lpstr>Calibri</vt:lpstr>
      <vt:lpstr>MS Mincho</vt:lpstr>
      <vt:lpstr>Times New Roman</vt:lpstr>
      <vt:lpstr>Trebuchet MS</vt:lpstr>
      <vt:lpstr>Tw Cen MT</vt:lpstr>
      <vt:lpstr>Wingdings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KLEIN AURÉLIEN</dc:creator>
  <cp:lastModifiedBy>KLEIN AURÉLIEN</cp:lastModifiedBy>
  <cp:revision>28</cp:revision>
  <dcterms:created xsi:type="dcterms:W3CDTF">2017-04-06T12:08:06Z</dcterms:created>
  <dcterms:modified xsi:type="dcterms:W3CDTF">2017-04-07T11:51:17Z</dcterms:modified>
</cp:coreProperties>
</file>